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0" r:id="rId2"/>
    <p:sldId id="258" r:id="rId3"/>
    <p:sldId id="271" r:id="rId4"/>
    <p:sldId id="272" r:id="rId5"/>
    <p:sldId id="261" r:id="rId6"/>
    <p:sldId id="262" r:id="rId7"/>
    <p:sldId id="273" r:id="rId8"/>
    <p:sldId id="263" r:id="rId9"/>
    <p:sldId id="274" r:id="rId10"/>
    <p:sldId id="264" r:id="rId11"/>
    <p:sldId id="275" r:id="rId12"/>
    <p:sldId id="265" r:id="rId13"/>
    <p:sldId id="276" r:id="rId14"/>
    <p:sldId id="266" r:id="rId15"/>
    <p:sldId id="277" r:id="rId16"/>
    <p:sldId id="267" r:id="rId17"/>
    <p:sldId id="278" r:id="rId18"/>
    <p:sldId id="268" r:id="rId19"/>
    <p:sldId id="279" r:id="rId20"/>
    <p:sldId id="26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1597AB-3755-4FB9-B003-C46C5FCEDFEB}" v="2" dt="2025-05-29T21:10:57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ek Knight" userId="ad20a0420d793053" providerId="LiveId" clId="{891597AB-3755-4FB9-B003-C46C5FCEDFEB}"/>
    <pc:docChg chg="undo custSel modSld">
      <pc:chgData name="Derek Knight" userId="ad20a0420d793053" providerId="LiveId" clId="{891597AB-3755-4FB9-B003-C46C5FCEDFEB}" dt="2025-05-29T21:22:57.876" v="113" actId="1076"/>
      <pc:docMkLst>
        <pc:docMk/>
      </pc:docMkLst>
      <pc:sldChg chg="modSp mod">
        <pc:chgData name="Derek Knight" userId="ad20a0420d793053" providerId="LiveId" clId="{891597AB-3755-4FB9-B003-C46C5FCEDFEB}" dt="2025-05-29T21:21:55.250" v="95" actId="20577"/>
        <pc:sldMkLst>
          <pc:docMk/>
          <pc:sldMk cId="378124402" sldId="258"/>
        </pc:sldMkLst>
        <pc:spChg chg="mod">
          <ac:chgData name="Derek Knight" userId="ad20a0420d793053" providerId="LiveId" clId="{891597AB-3755-4FB9-B003-C46C5FCEDFEB}" dt="2025-05-29T21:21:55.250" v="95" actId="20577"/>
          <ac:spMkLst>
            <pc:docMk/>
            <pc:sldMk cId="378124402" sldId="258"/>
            <ac:spMk id="3" creationId="{B6EDD375-E3AC-41DC-FCE7-64912B36121B}"/>
          </ac:spMkLst>
        </pc:spChg>
        <pc:picChg chg="mod">
          <ac:chgData name="Derek Knight" userId="ad20a0420d793053" providerId="LiveId" clId="{891597AB-3755-4FB9-B003-C46C5FCEDFEB}" dt="2025-05-29T21:21:32.415" v="83" actId="1076"/>
          <ac:picMkLst>
            <pc:docMk/>
            <pc:sldMk cId="378124402" sldId="258"/>
            <ac:picMk id="8" creationId="{F7F36649-3211-6155-2E48-68ACB56CD108}"/>
          </ac:picMkLst>
        </pc:picChg>
      </pc:sldChg>
      <pc:sldChg chg="modSp mod">
        <pc:chgData name="Derek Knight" userId="ad20a0420d793053" providerId="LiveId" clId="{891597AB-3755-4FB9-B003-C46C5FCEDFEB}" dt="2025-05-29T21:21:18.512" v="76" actId="20577"/>
        <pc:sldMkLst>
          <pc:docMk/>
          <pc:sldMk cId="191881805" sldId="262"/>
        </pc:sldMkLst>
        <pc:spChg chg="mod">
          <ac:chgData name="Derek Knight" userId="ad20a0420d793053" providerId="LiveId" clId="{891597AB-3755-4FB9-B003-C46C5FCEDFEB}" dt="2025-05-29T21:21:18.512" v="76" actId="20577"/>
          <ac:spMkLst>
            <pc:docMk/>
            <pc:sldMk cId="191881805" sldId="262"/>
            <ac:spMk id="3" creationId="{3960DC6B-5CAA-B4EE-2080-FD18A623DD8F}"/>
          </ac:spMkLst>
        </pc:spChg>
      </pc:sldChg>
      <pc:sldChg chg="modSp mod">
        <pc:chgData name="Derek Knight" userId="ad20a0420d793053" providerId="LiveId" clId="{891597AB-3755-4FB9-B003-C46C5FCEDFEB}" dt="2025-05-29T21:21:05.574" v="69" actId="20577"/>
        <pc:sldMkLst>
          <pc:docMk/>
          <pc:sldMk cId="661162513" sldId="263"/>
        </pc:sldMkLst>
        <pc:spChg chg="mod">
          <ac:chgData name="Derek Knight" userId="ad20a0420d793053" providerId="LiveId" clId="{891597AB-3755-4FB9-B003-C46C5FCEDFEB}" dt="2025-05-29T21:21:05.574" v="69" actId="20577"/>
          <ac:spMkLst>
            <pc:docMk/>
            <pc:sldMk cId="661162513" sldId="263"/>
            <ac:spMk id="3" creationId="{D385BC4F-9DFF-E2B3-B854-A72925233653}"/>
          </ac:spMkLst>
        </pc:spChg>
      </pc:sldChg>
      <pc:sldChg chg="modSp mod">
        <pc:chgData name="Derek Knight" userId="ad20a0420d793053" providerId="LiveId" clId="{891597AB-3755-4FB9-B003-C46C5FCEDFEB}" dt="2025-05-29T21:20:51.724" v="60" actId="20577"/>
        <pc:sldMkLst>
          <pc:docMk/>
          <pc:sldMk cId="1075184902" sldId="264"/>
        </pc:sldMkLst>
        <pc:spChg chg="mod">
          <ac:chgData name="Derek Knight" userId="ad20a0420d793053" providerId="LiveId" clId="{891597AB-3755-4FB9-B003-C46C5FCEDFEB}" dt="2025-05-29T21:20:51.724" v="60" actId="20577"/>
          <ac:spMkLst>
            <pc:docMk/>
            <pc:sldMk cId="1075184902" sldId="264"/>
            <ac:spMk id="3" creationId="{55CDF85F-F690-2C62-521B-914FC38691FE}"/>
          </ac:spMkLst>
        </pc:spChg>
        <pc:picChg chg="mod">
          <ac:chgData name="Derek Knight" userId="ad20a0420d793053" providerId="LiveId" clId="{891597AB-3755-4FB9-B003-C46C5FCEDFEB}" dt="2025-05-29T21:20:41.579" v="52" actId="1076"/>
          <ac:picMkLst>
            <pc:docMk/>
            <pc:sldMk cId="1075184902" sldId="264"/>
            <ac:picMk id="6" creationId="{15680576-C8CF-EF75-9256-2405484BC309}"/>
          </ac:picMkLst>
        </pc:picChg>
      </pc:sldChg>
      <pc:sldChg chg="modSp mod">
        <pc:chgData name="Derek Knight" userId="ad20a0420d793053" providerId="LiveId" clId="{891597AB-3755-4FB9-B003-C46C5FCEDFEB}" dt="2025-05-29T21:20:35.154" v="50" actId="20577"/>
        <pc:sldMkLst>
          <pc:docMk/>
          <pc:sldMk cId="2579493715" sldId="265"/>
        </pc:sldMkLst>
        <pc:spChg chg="mod">
          <ac:chgData name="Derek Knight" userId="ad20a0420d793053" providerId="LiveId" clId="{891597AB-3755-4FB9-B003-C46C5FCEDFEB}" dt="2025-05-29T21:20:35.154" v="50" actId="20577"/>
          <ac:spMkLst>
            <pc:docMk/>
            <pc:sldMk cId="2579493715" sldId="265"/>
            <ac:spMk id="3" creationId="{C94E9717-5924-422A-A618-3A66A030C229}"/>
          </ac:spMkLst>
        </pc:spChg>
      </pc:sldChg>
      <pc:sldChg chg="modSp mod">
        <pc:chgData name="Derek Knight" userId="ad20a0420d793053" providerId="LiveId" clId="{891597AB-3755-4FB9-B003-C46C5FCEDFEB}" dt="2025-05-29T21:20:19.743" v="42" actId="20577"/>
        <pc:sldMkLst>
          <pc:docMk/>
          <pc:sldMk cId="4245652549" sldId="266"/>
        </pc:sldMkLst>
        <pc:spChg chg="mod">
          <ac:chgData name="Derek Knight" userId="ad20a0420d793053" providerId="LiveId" clId="{891597AB-3755-4FB9-B003-C46C5FCEDFEB}" dt="2025-05-29T21:20:19.743" v="42" actId="20577"/>
          <ac:spMkLst>
            <pc:docMk/>
            <pc:sldMk cId="4245652549" sldId="266"/>
            <ac:spMk id="3" creationId="{7FACE97D-A5D3-0B38-C057-30D6ABD45093}"/>
          </ac:spMkLst>
        </pc:spChg>
      </pc:sldChg>
      <pc:sldChg chg="modSp mod">
        <pc:chgData name="Derek Knight" userId="ad20a0420d793053" providerId="LiveId" clId="{891597AB-3755-4FB9-B003-C46C5FCEDFEB}" dt="2025-05-29T21:22:17.255" v="101" actId="1076"/>
        <pc:sldMkLst>
          <pc:docMk/>
          <pc:sldMk cId="2640778207" sldId="267"/>
        </pc:sldMkLst>
        <pc:spChg chg="mod">
          <ac:chgData name="Derek Knight" userId="ad20a0420d793053" providerId="LiveId" clId="{891597AB-3755-4FB9-B003-C46C5FCEDFEB}" dt="2025-05-29T21:22:17.255" v="101" actId="1076"/>
          <ac:spMkLst>
            <pc:docMk/>
            <pc:sldMk cId="2640778207" sldId="267"/>
            <ac:spMk id="3" creationId="{57D8654D-2213-2B8F-6033-D99789C39EA0}"/>
          </ac:spMkLst>
        </pc:spChg>
      </pc:sldChg>
      <pc:sldChg chg="addSp delSp modSp mod">
        <pc:chgData name="Derek Knight" userId="ad20a0420d793053" providerId="LiveId" clId="{891597AB-3755-4FB9-B003-C46C5FCEDFEB}" dt="2025-05-29T21:22:32.992" v="104" actId="1076"/>
        <pc:sldMkLst>
          <pc:docMk/>
          <pc:sldMk cId="3099770560" sldId="268"/>
        </pc:sldMkLst>
        <pc:spChg chg="mod">
          <ac:chgData name="Derek Knight" userId="ad20a0420d793053" providerId="LiveId" clId="{891597AB-3755-4FB9-B003-C46C5FCEDFEB}" dt="2025-05-29T21:22:32.992" v="104" actId="1076"/>
          <ac:spMkLst>
            <pc:docMk/>
            <pc:sldMk cId="3099770560" sldId="268"/>
            <ac:spMk id="3" creationId="{2CF4563B-F522-CCC3-F008-3080A309ED3F}"/>
          </ac:spMkLst>
        </pc:spChg>
        <pc:spChg chg="del">
          <ac:chgData name="Derek Knight" userId="ad20a0420d793053" providerId="LiveId" clId="{891597AB-3755-4FB9-B003-C46C5FCEDFEB}" dt="2025-05-29T21:11:02.116" v="18" actId="26606"/>
          <ac:spMkLst>
            <pc:docMk/>
            <pc:sldMk cId="3099770560" sldId="268"/>
            <ac:spMk id="9" creationId="{25C8D2C1-DA83-420D-9635-D52CE066B5DA}"/>
          </ac:spMkLst>
        </pc:spChg>
        <pc:spChg chg="del">
          <ac:chgData name="Derek Knight" userId="ad20a0420d793053" providerId="LiveId" clId="{891597AB-3755-4FB9-B003-C46C5FCEDFEB}" dt="2025-05-29T21:11:02.116" v="18" actId="26606"/>
          <ac:spMkLst>
            <pc:docMk/>
            <pc:sldMk cId="3099770560" sldId="268"/>
            <ac:spMk id="11" creationId="{434F74C9-6A0B-409E-AD1C-45B58BE91BB8}"/>
          </ac:spMkLst>
        </pc:spChg>
        <pc:spChg chg="del">
          <ac:chgData name="Derek Knight" userId="ad20a0420d793053" providerId="LiveId" clId="{891597AB-3755-4FB9-B003-C46C5FCEDFEB}" dt="2025-05-29T21:11:02.116" v="18" actId="26606"/>
          <ac:spMkLst>
            <pc:docMk/>
            <pc:sldMk cId="3099770560" sldId="268"/>
            <ac:spMk id="17" creationId="{C4E89C94-E462-4566-A15A-32835FD68BCD}"/>
          </ac:spMkLst>
        </pc:spChg>
        <pc:spChg chg="del">
          <ac:chgData name="Derek Knight" userId="ad20a0420d793053" providerId="LiveId" clId="{891597AB-3755-4FB9-B003-C46C5FCEDFEB}" dt="2025-05-29T21:11:02.116" v="18" actId="26606"/>
          <ac:spMkLst>
            <pc:docMk/>
            <pc:sldMk cId="3099770560" sldId="268"/>
            <ac:spMk id="19" creationId="{E25F4A20-71FB-4A26-92E2-89DED49264CA}"/>
          </ac:spMkLst>
        </pc:spChg>
        <pc:spChg chg="add">
          <ac:chgData name="Derek Knight" userId="ad20a0420d793053" providerId="LiveId" clId="{891597AB-3755-4FB9-B003-C46C5FCEDFEB}" dt="2025-05-29T21:11:02.116" v="18" actId="26606"/>
          <ac:spMkLst>
            <pc:docMk/>
            <pc:sldMk cId="3099770560" sldId="268"/>
            <ac:spMk id="24" creationId="{25C8D2C1-DA83-420D-9635-D52CE066B5DA}"/>
          </ac:spMkLst>
        </pc:spChg>
        <pc:spChg chg="add">
          <ac:chgData name="Derek Knight" userId="ad20a0420d793053" providerId="LiveId" clId="{891597AB-3755-4FB9-B003-C46C5FCEDFEB}" dt="2025-05-29T21:11:02.116" v="18" actId="26606"/>
          <ac:spMkLst>
            <pc:docMk/>
            <pc:sldMk cId="3099770560" sldId="268"/>
            <ac:spMk id="26" creationId="{434F74C9-6A0B-409E-AD1C-45B58BE91BB8}"/>
          </ac:spMkLst>
        </pc:spChg>
        <pc:spChg chg="add">
          <ac:chgData name="Derek Knight" userId="ad20a0420d793053" providerId="LiveId" clId="{891597AB-3755-4FB9-B003-C46C5FCEDFEB}" dt="2025-05-29T21:11:02.116" v="18" actId="26606"/>
          <ac:spMkLst>
            <pc:docMk/>
            <pc:sldMk cId="3099770560" sldId="268"/>
            <ac:spMk id="32" creationId="{C4E89C94-E462-4566-A15A-32835FD68BCD}"/>
          </ac:spMkLst>
        </pc:spChg>
        <pc:spChg chg="add">
          <ac:chgData name="Derek Knight" userId="ad20a0420d793053" providerId="LiveId" clId="{891597AB-3755-4FB9-B003-C46C5FCEDFEB}" dt="2025-05-29T21:11:02.116" v="18" actId="26606"/>
          <ac:spMkLst>
            <pc:docMk/>
            <pc:sldMk cId="3099770560" sldId="268"/>
            <ac:spMk id="34" creationId="{E25F4A20-71FB-4A26-92E2-89DED49264CA}"/>
          </ac:spMkLst>
        </pc:spChg>
        <pc:picChg chg="del mod">
          <ac:chgData name="Derek Knight" userId="ad20a0420d793053" providerId="LiveId" clId="{891597AB-3755-4FB9-B003-C46C5FCEDFEB}" dt="2025-05-29T21:10:59.567" v="17" actId="478"/>
          <ac:picMkLst>
            <pc:docMk/>
            <pc:sldMk cId="3099770560" sldId="268"/>
            <ac:picMk id="5" creationId="{379FC902-AFD1-BE93-30A4-B619C53F092D}"/>
          </ac:picMkLst>
        </pc:picChg>
        <pc:picChg chg="add mod ord">
          <ac:chgData name="Derek Knight" userId="ad20a0420d793053" providerId="LiveId" clId="{891597AB-3755-4FB9-B003-C46C5FCEDFEB}" dt="2025-05-29T21:11:02.116" v="18" actId="26606"/>
          <ac:picMkLst>
            <pc:docMk/>
            <pc:sldMk cId="3099770560" sldId="268"/>
            <ac:picMk id="6" creationId="{78128151-BA34-B7B0-CFCA-21E10B0AB17E}"/>
          </ac:picMkLst>
        </pc:picChg>
        <pc:cxnChg chg="del">
          <ac:chgData name="Derek Knight" userId="ad20a0420d793053" providerId="LiveId" clId="{891597AB-3755-4FB9-B003-C46C5FCEDFEB}" dt="2025-05-29T21:11:02.116" v="18" actId="26606"/>
          <ac:cxnSpMkLst>
            <pc:docMk/>
            <pc:sldMk cId="3099770560" sldId="268"/>
            <ac:cxnSpMk id="13" creationId="{F5486A9D-1265-4B57-91E6-68E666B978BC}"/>
          </ac:cxnSpMkLst>
        </pc:cxnChg>
      </pc:sldChg>
      <pc:sldChg chg="modSp mod">
        <pc:chgData name="Derek Knight" userId="ad20a0420d793053" providerId="LiveId" clId="{891597AB-3755-4FB9-B003-C46C5FCEDFEB}" dt="2025-05-29T21:22:57.876" v="113" actId="1076"/>
        <pc:sldMkLst>
          <pc:docMk/>
          <pc:sldMk cId="1572838029" sldId="269"/>
        </pc:sldMkLst>
        <pc:spChg chg="mod">
          <ac:chgData name="Derek Knight" userId="ad20a0420d793053" providerId="LiveId" clId="{891597AB-3755-4FB9-B003-C46C5FCEDFEB}" dt="2025-05-29T21:22:57.876" v="113" actId="1076"/>
          <ac:spMkLst>
            <pc:docMk/>
            <pc:sldMk cId="1572838029" sldId="269"/>
            <ac:spMk id="3" creationId="{D6B379B1-3FB7-B8D5-436D-2DBAEEB29DDE}"/>
          </ac:spMkLst>
        </pc:spChg>
      </pc:sldChg>
      <pc:sldChg chg="modSp mod">
        <pc:chgData name="Derek Knight" userId="ad20a0420d793053" providerId="LiveId" clId="{891597AB-3755-4FB9-B003-C46C5FCEDFEB}" dt="2025-05-29T21:21:24.911" v="81" actId="20577"/>
        <pc:sldMkLst>
          <pc:docMk/>
          <pc:sldMk cId="562594669" sldId="272"/>
        </pc:sldMkLst>
        <pc:spChg chg="mod">
          <ac:chgData name="Derek Knight" userId="ad20a0420d793053" providerId="LiveId" clId="{891597AB-3755-4FB9-B003-C46C5FCEDFEB}" dt="2025-05-29T21:21:24.911" v="81" actId="20577"/>
          <ac:spMkLst>
            <pc:docMk/>
            <pc:sldMk cId="562594669" sldId="272"/>
            <ac:spMk id="3" creationId="{533C4BD1-93D8-F041-975A-B12A42338A80}"/>
          </ac:spMkLst>
        </pc:spChg>
      </pc:sldChg>
      <pc:sldChg chg="modSp mod">
        <pc:chgData name="Derek Knight" userId="ad20a0420d793053" providerId="LiveId" clId="{891597AB-3755-4FB9-B003-C46C5FCEDFEB}" dt="2025-05-29T21:10:11.058" v="13" actId="207"/>
        <pc:sldMkLst>
          <pc:docMk/>
          <pc:sldMk cId="1475906782" sldId="279"/>
        </pc:sldMkLst>
        <pc:spChg chg="mod">
          <ac:chgData name="Derek Knight" userId="ad20a0420d793053" providerId="LiveId" clId="{891597AB-3755-4FB9-B003-C46C5FCEDFEB}" dt="2025-05-29T21:10:11.058" v="13" actId="207"/>
          <ac:spMkLst>
            <pc:docMk/>
            <pc:sldMk cId="1475906782" sldId="279"/>
            <ac:spMk id="3" creationId="{2CF4563B-F522-CCC3-F008-3080A309ED3F}"/>
          </ac:spMkLst>
        </pc:spChg>
        <pc:graphicFrameChg chg="mod">
          <ac:chgData name="Derek Knight" userId="ad20a0420d793053" providerId="LiveId" clId="{891597AB-3755-4FB9-B003-C46C5FCEDFEB}" dt="2025-05-29T21:09:43.509" v="11" actId="14861"/>
          <ac:graphicFrameMkLst>
            <pc:docMk/>
            <pc:sldMk cId="1475906782" sldId="279"/>
            <ac:graphicFrameMk id="10" creationId="{8C10AD0E-C363-77E6-4875-9DA19DD6A904}"/>
          </ac:graphicFrameMkLst>
        </pc:graphicFrameChg>
        <pc:picChg chg="mod">
          <ac:chgData name="Derek Knight" userId="ad20a0420d793053" providerId="LiveId" clId="{891597AB-3755-4FB9-B003-C46C5FCEDFEB}" dt="2025-05-29T21:09:48.289" v="12" actId="14861"/>
          <ac:picMkLst>
            <pc:docMk/>
            <pc:sldMk cId="1475906782" sldId="279"/>
            <ac:picMk id="6" creationId="{D89069EC-BFF9-3AE3-0336-83C60C09A6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4B192-FC34-4B1D-88A2-0D9300602E00}" type="datetimeFigureOut">
              <a:rPr lang="en-CA" smtClean="0"/>
              <a:t>2025-05-29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13B4D-C9C5-489E-9A5B-9E1B3045A9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717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13B4D-C9C5-489E-9A5B-9E1B3045A96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084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41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226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01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639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01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337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7848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352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364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514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991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25F9E20-F380-41C6-847D-90755F3391F8}" type="datetimeFigureOut">
              <a:rPr lang="en-CA" smtClean="0"/>
              <a:t>2025-05-28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CF7FABD-FA08-4CB4-BAAF-907BB804D8FE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51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ountain with snow on it&#10;&#10;AI-generated content may be incorrect.">
            <a:extLst>
              <a:ext uri="{FF2B5EF4-FFF2-40B4-BE49-F238E27FC236}">
                <a16:creationId xmlns:a16="http://schemas.microsoft.com/office/drawing/2014/main" id="{F3BBC933-80DA-7E13-CA58-35725AB42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" r="155" b="19066"/>
          <a:stretch/>
        </p:blipFill>
        <p:spPr>
          <a:xfrm>
            <a:off x="-66721" y="-1"/>
            <a:ext cx="12258721" cy="6895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5A5D6E-B06B-DCBE-7267-5312C4F37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77" y="3200400"/>
            <a:ext cx="7968873" cy="1143000"/>
          </a:xfrm>
          <a:solidFill>
            <a:schemeClr val="tx2">
              <a:lumMod val="2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txBody>
          <a:bodyPr anchor="ctr">
            <a:normAutofit/>
          </a:bodyPr>
          <a:lstStyle/>
          <a:p>
            <a:r>
              <a:rPr lang="en-CA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is Greater?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B0398B-328C-2B0F-0F60-B4CB904C4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77" y="4455620"/>
            <a:ext cx="2014598" cy="402310"/>
          </a:xfrm>
          <a:solidFill>
            <a:schemeClr val="tx2">
              <a:lumMod val="2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anchor="ctr">
            <a:normAutofit lnSpcReduction="10000"/>
          </a:bodyPr>
          <a:lstStyle/>
          <a:p>
            <a:r>
              <a:rPr lang="en-CA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Derek Knight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12" name="Picture 11" descr="A black cat with white eyes&#10;&#10;AI-generated content may be incorrect.">
            <a:extLst>
              <a:ext uri="{FF2B5EF4-FFF2-40B4-BE49-F238E27FC236}">
                <a16:creationId xmlns:a16="http://schemas.microsoft.com/office/drawing/2014/main" id="{1643A804-D787-8A4A-B1A8-AA1BA3E74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1373" y1="29575" x2="39052" y2="35784"/>
                        <a14:foregroundMark x1="47222" y1="27614" x2="46732" y2="36765"/>
                        <a14:foregroundMark x1="48693" y1="29085" x2="49183" y2="37255"/>
                        <a14:foregroundMark x1="41013" y1="33660" x2="40033" y2="39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0" y="328377"/>
            <a:ext cx="861149" cy="8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86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tree growing on a rock in water&#10;&#10;AI-generated content may be incorrect.">
            <a:extLst>
              <a:ext uri="{FF2B5EF4-FFF2-40B4-BE49-F238E27FC236}">
                <a16:creationId xmlns:a16="http://schemas.microsoft.com/office/drawing/2014/main" id="{15680576-C8CF-EF75-9256-2405484BC3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9F579-5E10-AB27-F213-7CCC3CF0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Which is larger?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DF85F-F690-2C62-521B-914FC3869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cap="all" spc="200" dirty="0">
                <a:solidFill>
                  <a:srgbClr val="FFFFFF"/>
                </a:solidFill>
                <a:latin typeface="+mj-lt"/>
              </a:rPr>
              <a:t>BC 			vs 		California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184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9F579-5E10-AB27-F213-7CCC3CF0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5"/>
            <a:ext cx="3100136" cy="21038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BC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CDF85F-F690-2C62-521B-914FC38691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760" y="2899134"/>
                <a:ext cx="4064000" cy="3366047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>
                  <a:buNone/>
                </a:pPr>
                <a:r>
                  <a:rPr lang="en-US" cap="all" spc="200" dirty="0">
                    <a:latin typeface="+mj-lt"/>
                  </a:rPr>
                  <a:t>BC 		= </a:t>
                </a:r>
                <a14:m>
                  <m:oMath xmlns:m="http://schemas.openxmlformats.org/officeDocument/2006/math"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944 735 </m:t>
                    </m:r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cap="all" spc="200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cap="all" spc="2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cap="all" spc="200" dirty="0">
                    <a:latin typeface="+mj-lt"/>
                  </a:rPr>
                  <a:t>California 	=</a:t>
                </a:r>
                <a14:m>
                  <m:oMath xmlns:m="http://schemas.openxmlformats.org/officeDocument/2006/math">
                    <m:r>
                      <a:rPr lang="en-CA" b="0" i="0" cap="all" spc="2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423 970 </m:t>
                    </m:r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i="1" cap="all" spc="20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cap="all" spc="200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cap="all" spc="20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cap="all" spc="200" dirty="0"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CDF85F-F690-2C62-521B-914FC38691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760" y="2899134"/>
                <a:ext cx="4064000" cy="3366047"/>
              </a:xfrm>
              <a:blipFill>
                <a:blip r:embed="rId2"/>
                <a:stretch>
                  <a:fillRect l="-1499" t="-19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C2C9A31A-AFFB-8D07-EA09-3A4E1D648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r="2" b="2"/>
          <a:stretch>
            <a:fillRect/>
          </a:stretch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w angle view of lightning against cloudy sky at dusk">
            <a:extLst>
              <a:ext uri="{FF2B5EF4-FFF2-40B4-BE49-F238E27FC236}">
                <a16:creationId xmlns:a16="http://schemas.microsoft.com/office/drawing/2014/main" id="{CA210D5F-FC8E-EE0D-8D03-953C56DE50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05" b="653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A10BC-2AA2-2D20-0C8B-D2C6D306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Which is hotter?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E9717-5924-422A-A618-3A66A030C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cap="all" spc="200" dirty="0">
                <a:solidFill>
                  <a:srgbClr val="FFFFFF"/>
                </a:solidFill>
                <a:latin typeface="+mj-lt"/>
              </a:rPr>
              <a:t>The Sun 			vs 		Lightning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9493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5A10BC-2AA2-2D20-0C8B-D2C6D306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143" y="317473"/>
            <a:ext cx="3690257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Lightning</a:t>
            </a:r>
          </a:p>
        </p:txBody>
      </p:sp>
      <p:pic>
        <p:nvPicPr>
          <p:cNvPr id="6" name="Picture 5" descr="A comparison of a planet and a lightning bolt&#10;&#10;AI-generated content may be incorrect.">
            <a:extLst>
              <a:ext uri="{FF2B5EF4-FFF2-40B4-BE49-F238E27FC236}">
                <a16:creationId xmlns:a16="http://schemas.microsoft.com/office/drawing/2014/main" id="{E179794C-BC09-697B-92BC-7C4AC85AC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2" r="3" b="12279"/>
          <a:stretch>
            <a:fillRect/>
          </a:stretch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4E9717-5924-422A-A618-3A66A030C2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92143" y="2576945"/>
                <a:ext cx="4299857" cy="3377533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>
                  <a:buNone/>
                </a:pPr>
                <a:r>
                  <a:rPr lang="en-US" sz="2800" cap="all" spc="200" dirty="0">
                    <a:latin typeface="+mj-lt"/>
                  </a:rPr>
                  <a:t>The Sun 	 </a:t>
                </a:r>
                <a14:m>
                  <m:oMath xmlns:m="http://schemas.openxmlformats.org/officeDocument/2006/math">
                    <m:r>
                      <a:rPr lang="en-US" sz="2800" i="1" cap="all" spc="200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800" i="1" cap="all" spc="200" dirty="0">
                        <a:latin typeface="Cambria Math" panose="02040503050406030204" pitchFamily="18" charset="0"/>
                      </a:rPr>
                      <m:t>5 500 </m:t>
                    </m:r>
                    <m:r>
                      <a:rPr lang="en-US" sz="2800" i="1" cap="all" spc="200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800" cap="all" spc="2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800" cap="all" spc="200" dirty="0">
                    <a:latin typeface="+mj-lt"/>
                  </a:rPr>
                  <a:t>Lightning </a:t>
                </a:r>
                <a14:m>
                  <m:oMath xmlns:m="http://schemas.openxmlformats.org/officeDocument/2006/math">
                    <m:r>
                      <a:rPr lang="en-US" sz="2800" i="1" cap="all" spc="200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800" i="1" cap="all" spc="200" dirty="0">
                        <a:latin typeface="Cambria Math" panose="02040503050406030204" pitchFamily="18" charset="0"/>
                      </a:rPr>
                      <m:t>27 700 </m:t>
                    </m:r>
                    <m:r>
                      <a:rPr lang="en-CA" sz="2800" b="0" i="1" cap="all" spc="200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800" cap="all" spc="200" dirty="0"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4E9717-5924-422A-A618-3A66A030C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92143" y="2576945"/>
                <a:ext cx="4299857" cy="3377533"/>
              </a:xfrm>
              <a:blipFill>
                <a:blip r:embed="rId3"/>
                <a:stretch>
                  <a:fillRect l="-2979" t="-30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201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running a race&#10;&#10;AI-generated content may be incorrect.">
            <a:extLst>
              <a:ext uri="{FF2B5EF4-FFF2-40B4-BE49-F238E27FC236}">
                <a16:creationId xmlns:a16="http://schemas.microsoft.com/office/drawing/2014/main" id="{79C14738-88F6-4FD6-3893-31E994FE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8FD001-2F6C-6864-402F-7074D253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Which is longer?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E97D-A5D3-0B38-C057-30D6ABD45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cap="all" spc="200" dirty="0">
                <a:solidFill>
                  <a:srgbClr val="FFFFFF"/>
                </a:solidFill>
                <a:latin typeface="+mj-lt"/>
              </a:rPr>
              <a:t>A Marathon 		vs 		1 000 000 cm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5652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FD001-2F6C-6864-402F-7074D253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097" y="215630"/>
            <a:ext cx="5127171" cy="7964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Marathon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76E34A-6741-A2BF-4399-D51DD23EB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12" y="2355574"/>
            <a:ext cx="10273376" cy="385251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ACE97D-A5D3-0B38-C057-30D6ABD450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76212" y="1003663"/>
                <a:ext cx="7070940" cy="1082525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>
                  <a:buNone/>
                </a:pPr>
                <a:r>
                  <a:rPr lang="en-US" cap="all" spc="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Marathon </a:t>
                </a:r>
                <a14:m>
                  <m:oMath xmlns:m="http://schemas.openxmlformats.org/officeDocument/2006/math">
                    <m:r>
                      <a:rPr lang="en-US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cap="all" spc="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42 </m:t>
                    </m:r>
                    <m:r>
                      <a:rPr lang="en-US" i="1" cap="all" spc="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i="1" cap="all" spc="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= 42 000 </m:t>
                    </m:r>
                    <m:r>
                      <a:rPr lang="en-US" i="1" cap="all" spc="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CA" b="0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cap="all" spc="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4 200 000 </m:t>
                    </m:r>
                    <m:r>
                      <a:rPr lang="en-US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cap="all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cap="all" spc="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1 000 000 cm 				 </a:t>
                </a:r>
                <a14:m>
                  <m:oMath xmlns:m="http://schemas.openxmlformats.org/officeDocument/2006/math">
                    <m:r>
                      <a:rPr lang="en-US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1 000 000 </m:t>
                    </m:r>
                    <m:r>
                      <a:rPr lang="en-US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cap="all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ACE97D-A5D3-0B38-C057-30D6ABD450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76212" y="1003663"/>
                <a:ext cx="7070940" cy="1082525"/>
              </a:xfrm>
              <a:blipFill>
                <a:blip r:embed="rId3"/>
                <a:stretch>
                  <a:fillRect l="-948" t="-621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11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7D6CF3D-8A1C-94EF-59A6-E9AB67FB7B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BA513-1E48-4C95-DB41-A7E9B1E0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Which is greater?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8654D-2213-2B8F-6033-D99789C39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12424"/>
            <a:ext cx="114300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cap="all" spc="200" dirty="0">
                <a:solidFill>
                  <a:srgbClr val="FFFFFF"/>
                </a:solidFill>
                <a:latin typeface="+mj-lt"/>
              </a:rPr>
              <a:t>Number of seconds in a day 	vs 	number of minutes in a year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0778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BA513-1E48-4C95-DB41-A7E9B1E0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81" y="253363"/>
            <a:ext cx="11228729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dirty="0"/>
              <a:t>Number of Minutes in a Year</a:t>
            </a:r>
          </a:p>
        </p:txBody>
      </p:sp>
      <p:pic>
        <p:nvPicPr>
          <p:cNvPr id="7" name="Picture 6" descr="A clock with a spiraling time&#10;&#10;AI-generated content may be incorrect.">
            <a:extLst>
              <a:ext uri="{FF2B5EF4-FFF2-40B4-BE49-F238E27FC236}">
                <a16:creationId xmlns:a16="http://schemas.microsoft.com/office/drawing/2014/main" id="{1B135AED-D879-F74E-C224-2EDD7E941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0" b="37522"/>
          <a:stretch/>
        </p:blipFill>
        <p:spPr>
          <a:xfrm>
            <a:off x="0" y="3468608"/>
            <a:ext cx="12191985" cy="3119071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D8654D-2213-2B8F-6033-D99789C39E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1481" y="2085703"/>
                <a:ext cx="10888261" cy="1303690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>
                  <a:buNone/>
                </a:pPr>
                <a:r>
                  <a:rPr lang="en-US" cap="all" spc="200" dirty="0">
                    <a:latin typeface="+mj-lt"/>
                  </a:rPr>
                  <a:t>Number of seconds in a day 	</a:t>
                </a:r>
                <a14:m>
                  <m:oMath xmlns:m="http://schemas.openxmlformats.org/officeDocument/2006/math"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= 24</m:t>
                    </m:r>
                    <m:f>
                      <m:fPr>
                        <m:ctrlP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  <m:t>h𝑟</m:t>
                        </m:r>
                      </m:num>
                      <m:den>
                        <m: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  <m:t>𝑑𝑎𝑦</m:t>
                        </m:r>
                      </m:den>
                    </m:f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cap="all" spc="20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= 1 440</m:t>
                    </m:r>
                    <m:f>
                      <m:fPr>
                        <m:ctrlP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cap="all" spc="200" dirty="0" smtClean="0">
                            <a:latin typeface="Cambria Math" panose="02040503050406030204" pitchFamily="18" charset="0"/>
                          </a:rPr>
                          <m:t>𝑚𝑖𝑛𝑠</m:t>
                        </m:r>
                      </m:num>
                      <m:den>
                        <m: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  <m:t>𝑑𝑎𝑦</m:t>
                        </m:r>
                      </m:den>
                    </m:f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cap="all" spc="2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cap="all" spc="200" dirty="0">
                        <a:latin typeface="Cambria Math" panose="02040503050406030204" pitchFamily="18" charset="0"/>
                      </a:rPr>
                      <m:t>86 400</m:t>
                    </m:r>
                    <m:r>
                      <a:rPr lang="en-CA" b="0" i="1" cap="all" spc="200" dirty="0" smtClean="0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cap="all" spc="200" dirty="0" smtClean="0">
                            <a:latin typeface="Cambria Math" panose="02040503050406030204" pitchFamily="18" charset="0"/>
                          </a:rPr>
                          <m:t>𝑠𝑒𝑐𝑜𝑛𝑑𝑠</m:t>
                        </m:r>
                      </m:num>
                      <m:den>
                        <m: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  <m:t>𝑑𝑎𝑦</m:t>
                        </m:r>
                      </m:den>
                    </m:f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cap="all" spc="2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cap="all" spc="200" dirty="0">
                    <a:latin typeface="+mj-lt"/>
                  </a:rPr>
                  <a:t>number of minutes in a year 	</a:t>
                </a:r>
                <a14:m>
                  <m:oMath xmlns:m="http://schemas.openxmlformats.org/officeDocument/2006/math"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= 365</m:t>
                    </m:r>
                    <m:f>
                      <m:fPr>
                        <m:ctrlP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cap="all" spc="200" dirty="0" smtClean="0">
                            <a:latin typeface="Cambria Math" panose="02040503050406030204" pitchFamily="18" charset="0"/>
                          </a:rPr>
                          <m:t>𝑑𝑎𝑦𝑠</m:t>
                        </m:r>
                      </m:num>
                      <m:den>
                        <m: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  <m:t>𝑦𝑒𝑎𝑟</m:t>
                        </m:r>
                      </m:den>
                    </m:f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 = 8 760</m:t>
                    </m:r>
                    <m:f>
                      <m:fPr>
                        <m:ctrlP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cap="all" spc="200" dirty="0" err="1">
                            <a:latin typeface="Cambria Math" panose="02040503050406030204" pitchFamily="18" charset="0"/>
                          </a:rPr>
                          <m:t>h𝑟𝑠</m:t>
                        </m:r>
                      </m:num>
                      <m:den>
                        <m: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  <m:t>𝑦𝑒𝑎𝑟</m:t>
                        </m:r>
                      </m:den>
                    </m:f>
                    <m:r>
                      <a:rPr lang="en-US" i="1" cap="all" spc="2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cap="all" spc="200" dirty="0" smtClean="0">
                        <a:latin typeface="Cambria Math" panose="02040503050406030204" pitchFamily="18" charset="0"/>
                      </a:rPr>
                      <m:t>	= </m:t>
                    </m:r>
                    <m:r>
                      <a:rPr lang="en-US" i="1" cap="all" spc="200" dirty="0">
                        <a:latin typeface="Cambria Math" panose="02040503050406030204" pitchFamily="18" charset="0"/>
                      </a:rPr>
                      <m:t>525 600</m:t>
                    </m:r>
                    <m:r>
                      <a:rPr lang="en-CA" b="0" i="1" cap="all" spc="200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cap="all" spc="200" dirty="0">
                            <a:latin typeface="Cambria Math" panose="02040503050406030204" pitchFamily="18" charset="0"/>
                          </a:rPr>
                          <m:t>𝑀𝑖𝑛𝑢𝑡𝑒𝑠</m:t>
                        </m:r>
                      </m:num>
                      <m:den>
                        <m:r>
                          <a:rPr lang="en-CA" b="0" i="1" cap="all" spc="200" dirty="0" smtClean="0">
                            <a:latin typeface="Cambria Math" panose="02040503050406030204" pitchFamily="18" charset="0"/>
                          </a:rPr>
                          <m:t>𝑦𝑒𝑎𝑟</m:t>
                        </m:r>
                      </m:den>
                    </m:f>
                  </m:oMath>
                </a14:m>
                <a:endParaRPr lang="en-US" cap="all" spc="200" dirty="0"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D8654D-2213-2B8F-6033-D99789C39E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1481" y="2085703"/>
                <a:ext cx="10888261" cy="1303690"/>
              </a:xfrm>
              <a:blipFill>
                <a:blip r:embed="rId3"/>
                <a:stretch>
                  <a:fillRect l="-61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105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lanet with orange and white stripes&#10;&#10;AI-generated content may be incorrect.">
            <a:extLst>
              <a:ext uri="{FF2B5EF4-FFF2-40B4-BE49-F238E27FC236}">
                <a16:creationId xmlns:a16="http://schemas.microsoft.com/office/drawing/2014/main" id="{78128151-BA34-B7B0-CFCA-21E10B0AB1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4" b="1816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5A4A03-2C0E-105F-0C9D-BB7C5F94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Which is greater?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563B-F522-CCC3-F008-3080A309E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734116"/>
            <a:ext cx="10806199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cap="all" spc="200" dirty="0">
                <a:solidFill>
                  <a:srgbClr val="FFFFFF"/>
                </a:solidFill>
                <a:latin typeface="+mj-lt"/>
              </a:rPr>
              <a:t>Jupiter  		vs 		the mass of all other planets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770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5A4A03-2C0E-105F-0C9D-BB7C5F94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Jupiter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563B-F522-CCC3-F008-3080A309E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99" y="5727515"/>
            <a:ext cx="10925101" cy="5154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Jupiter vs the mass of all other planets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10AD0E-C363-77E6-4875-9DA19DD6A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544458"/>
              </p:ext>
            </p:extLst>
          </p:nvPr>
        </p:nvGraphicFramePr>
        <p:xfrm>
          <a:off x="7449505" y="463591"/>
          <a:ext cx="4523648" cy="360273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796873">
                  <a:extLst>
                    <a:ext uri="{9D8B030D-6E8A-4147-A177-3AD203B41FA5}">
                      <a16:colId xmlns:a16="http://schemas.microsoft.com/office/drawing/2014/main" val="755581246"/>
                    </a:ext>
                  </a:extLst>
                </a:gridCol>
                <a:gridCol w="1726775">
                  <a:extLst>
                    <a:ext uri="{9D8B030D-6E8A-4147-A177-3AD203B41FA5}">
                      <a16:colId xmlns:a16="http://schemas.microsoft.com/office/drawing/2014/main" val="1679390449"/>
                    </a:ext>
                  </a:extLst>
                </a:gridCol>
              </a:tblGrid>
              <a:tr h="40030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Other Planets</a:t>
                      </a:r>
                    </a:p>
                  </a:txBody>
                  <a:tcPr marL="14399" marR="14399" marT="143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Mass</a:t>
                      </a:r>
                    </a:p>
                  </a:txBody>
                  <a:tcPr marL="14399" marR="14399" marT="1439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879377"/>
                  </a:ext>
                </a:extLst>
              </a:tr>
              <a:tr h="40030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MERCURY </a:t>
                      </a:r>
                    </a:p>
                  </a:txBody>
                  <a:tcPr marL="14399" marR="14399" marT="143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14399" marR="14399" marT="1439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543777"/>
                  </a:ext>
                </a:extLst>
              </a:tr>
              <a:tr h="40030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VENUS </a:t>
                      </a:r>
                    </a:p>
                  </a:txBody>
                  <a:tcPr marL="14399" marR="14399" marT="143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14399" marR="14399" marT="1439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999489"/>
                  </a:ext>
                </a:extLst>
              </a:tr>
              <a:tr h="40030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EARTH </a:t>
                      </a:r>
                    </a:p>
                  </a:txBody>
                  <a:tcPr marL="14399" marR="14399" marT="143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14399" marR="14399" marT="1439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117714"/>
                  </a:ext>
                </a:extLst>
              </a:tr>
              <a:tr h="40030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MARS </a:t>
                      </a:r>
                    </a:p>
                  </a:txBody>
                  <a:tcPr marL="14399" marR="14399" marT="143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14399" marR="14399" marT="1439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920590"/>
                  </a:ext>
                </a:extLst>
              </a:tr>
              <a:tr h="40030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SATURN </a:t>
                      </a:r>
                    </a:p>
                  </a:txBody>
                  <a:tcPr marL="14399" marR="14399" marT="143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568</a:t>
                      </a:r>
                    </a:p>
                  </a:txBody>
                  <a:tcPr marL="14399" marR="14399" marT="1439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362690"/>
                  </a:ext>
                </a:extLst>
              </a:tr>
              <a:tr h="40030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URANUS </a:t>
                      </a:r>
                    </a:p>
                  </a:txBody>
                  <a:tcPr marL="14399" marR="14399" marT="143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</a:t>
                      </a:r>
                    </a:p>
                  </a:txBody>
                  <a:tcPr marL="14399" marR="14399" marT="1439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316039"/>
                  </a:ext>
                </a:extLst>
              </a:tr>
              <a:tr h="40030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NEPTUNE </a:t>
                      </a:r>
                    </a:p>
                  </a:txBody>
                  <a:tcPr marL="14399" marR="14399" marT="143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102</a:t>
                      </a:r>
                    </a:p>
                  </a:txBody>
                  <a:tcPr marL="14399" marR="14399" marT="1439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689105"/>
                  </a:ext>
                </a:extLst>
              </a:tr>
              <a:tr h="40030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14399" marR="14399" marT="143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769</a:t>
                      </a:r>
                    </a:p>
                  </a:txBody>
                  <a:tcPr marL="14399" marR="14399" marT="1439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308767"/>
                  </a:ext>
                </a:extLst>
              </a:tr>
            </a:tbl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BC9FF45-C13C-31DB-2C6A-CA62648E18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480251"/>
              </p:ext>
            </p:extLst>
          </p:nvPr>
        </p:nvGraphicFramePr>
        <p:xfrm>
          <a:off x="8463281" y="4505667"/>
          <a:ext cx="3241040" cy="736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40978" imgH="304879" progId="Excel.Sheet.12">
                  <p:embed/>
                </p:oleObj>
              </mc:Choice>
              <mc:Fallback>
                <p:oleObj name="Worksheet" r:id="rId2" imgW="1340978" imgH="304879" progId="Excel.Sheet.12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BC9FF45-C13C-31DB-2C6A-CA62648E18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463281" y="4505667"/>
                        <a:ext cx="3241040" cy="736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Planets with rings around each other&#10;&#10;AI-generated content may be incorrect.">
            <a:extLst>
              <a:ext uri="{FF2B5EF4-FFF2-40B4-BE49-F238E27FC236}">
                <a16:creationId xmlns:a16="http://schemas.microsoft.com/office/drawing/2014/main" id="{D89069EC-BFF9-3AE3-0336-83C60C09A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" y="602947"/>
            <a:ext cx="7149936" cy="3467718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90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ree whale tails">
            <a:extLst>
              <a:ext uri="{FF2B5EF4-FFF2-40B4-BE49-F238E27FC236}">
                <a16:creationId xmlns:a16="http://schemas.microsoft.com/office/drawing/2014/main" id="{F7F36649-3211-6155-2E48-68ACB56CD1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7317" b="666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D57F1-E32B-6FDE-B5BF-9A21632B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218" y="1139676"/>
            <a:ext cx="10058400" cy="25254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Which is Heavier?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DD375-E3AC-41DC-FCE7-64912B361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0" y="4455620"/>
            <a:ext cx="10653799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cap="all" spc="200" dirty="0">
                <a:solidFill>
                  <a:srgbClr val="FFFFFF"/>
                </a:solidFill>
                <a:latin typeface="+mj-lt"/>
              </a:rPr>
              <a:t>50 African Elephants 		vs 		a Blue Whale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24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iraffes walking together">
            <a:extLst>
              <a:ext uri="{FF2B5EF4-FFF2-40B4-BE49-F238E27FC236}">
                <a16:creationId xmlns:a16="http://schemas.microsoft.com/office/drawing/2014/main" id="{E8A3FB87-E17D-74CC-D933-8BBA1CAFB6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9222" b="650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5652A-905C-1CC6-39DE-2A1AB01E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Which is taller?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379B1-3FB7-B8D5-436D-2DBAEEB29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55" y="4774802"/>
            <a:ext cx="1167765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800" cap="all" spc="200" dirty="0">
                <a:solidFill>
                  <a:srgbClr val="FFFFFF"/>
                </a:solidFill>
                <a:latin typeface="+mj-lt"/>
              </a:rPr>
              <a:t>Giraffe on its tippy toes 	vs	 tallest human pyramid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2838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5652A-905C-1CC6-39DE-2A1AB01E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Tallest Human Pyramid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379B1-3FB7-B8D5-436D-2DBAEEB29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99" y="5629657"/>
            <a:ext cx="10925101" cy="79130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Giraffe 			= 5 m</a:t>
            </a:r>
          </a:p>
          <a:p>
            <a:pPr marL="0" indent="0">
              <a:buNone/>
            </a:pPr>
            <a:r>
              <a:rPr lang="en-US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tallest human pyramid 	= 12 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88CE1FD-1E0F-685E-5609-48BD51455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876"/>
          <a:stretch/>
        </p:blipFill>
        <p:spPr>
          <a:xfrm>
            <a:off x="865204" y="210821"/>
            <a:ext cx="4470473" cy="446125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tanding on top of each other&#10;&#10;AI-generated content may be incorrect.">
            <a:extLst>
              <a:ext uri="{FF2B5EF4-FFF2-40B4-BE49-F238E27FC236}">
                <a16:creationId xmlns:a16="http://schemas.microsoft.com/office/drawing/2014/main" id="{0BD43865-AED8-2971-AF61-C65575E6A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81" y="272692"/>
            <a:ext cx="5854843" cy="4186213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43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DE3B93A-6105-4E0D-ABE7-1711117A8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FD57F1-E32B-6FDE-B5BF-9A21632B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6" y="642257"/>
            <a:ext cx="7899071" cy="16645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cap="all" spc="200" dirty="0"/>
              <a:t>50 African Elephants</a:t>
            </a:r>
            <a:endParaRPr lang="en-US" dirty="0"/>
          </a:p>
        </p:txBody>
      </p:sp>
      <p:pic>
        <p:nvPicPr>
          <p:cNvPr id="5" name="Picture 4" descr="A whale with text overlay&#10;&#10;AI-generated content may be incorrect.">
            <a:extLst>
              <a:ext uri="{FF2B5EF4-FFF2-40B4-BE49-F238E27FC236}">
                <a16:creationId xmlns:a16="http://schemas.microsoft.com/office/drawing/2014/main" id="{0AAB2699-BEFD-F591-239A-39B159E94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/>
        </p:blipFill>
        <p:spPr>
          <a:xfrm>
            <a:off x="484909" y="2840773"/>
            <a:ext cx="11222181" cy="325692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924D57B-FEC9-4779-B514-732685B87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5EFD2BD-6E0E-4450-A3FF-5D1EA322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EDD375-E3AC-41DC-FCE7-64912B3612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68232" y="1779178"/>
                <a:ext cx="6847117" cy="1055207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>
                  <a:buNone/>
                </a:pPr>
                <a:r>
                  <a:rPr lang="en-US" sz="2400" cap="all" spc="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50 African Elephants 	 </a:t>
                </a:r>
                <a14:m>
                  <m:oMath xmlns:m="http://schemas.openxmlformats.org/officeDocument/2006/math">
                    <m:r>
                      <a:rPr lang="en-US" sz="2400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300 000 </m:t>
                    </m:r>
                    <m:r>
                      <a:rPr lang="en-US" sz="2400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sz="2400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cap="all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400" cap="all" spc="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Blue whale		 </a:t>
                </a:r>
                <a14:m>
                  <m:oMath xmlns:m="http://schemas.openxmlformats.org/officeDocument/2006/math">
                    <m:r>
                      <a:rPr lang="en-US" sz="2400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100 000 </m:t>
                    </m:r>
                    <m:r>
                      <a:rPr lang="en-US" sz="2400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en-US" sz="2400" cap="all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  <a:p>
                <a:pPr marL="0" indent="0">
                  <a:buNone/>
                </a:pPr>
                <a:endParaRPr lang="en-US" cap="all" spc="200" dirty="0"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EDD375-E3AC-41DC-FCE7-64912B3612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8232" y="1779178"/>
                <a:ext cx="6847117" cy="1055207"/>
              </a:xfrm>
              <a:blipFill>
                <a:blip r:embed="rId3"/>
                <a:stretch>
                  <a:fillRect l="-1425" t="-8092" b="-115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70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Red full moon">
            <a:extLst>
              <a:ext uri="{FF2B5EF4-FFF2-40B4-BE49-F238E27FC236}">
                <a16:creationId xmlns:a16="http://schemas.microsoft.com/office/drawing/2014/main" id="{0EBEAC19-A568-C76A-CE04-CF665B59A1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5893" b="983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6639D-6D59-02CA-E98E-6AFFCA3E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Which is larger?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4BD1-93D8-F041-975A-B12A42338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218" y="4734116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000" cap="all" spc="200" dirty="0">
                <a:solidFill>
                  <a:srgbClr val="FFFFFF"/>
                </a:solidFill>
                <a:latin typeface="+mj-lt"/>
              </a:rPr>
              <a:t>The moon 		vs 		Pluto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2594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DE3B93A-6105-4E0D-ABE7-1711117A8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6639D-6D59-02CA-E98E-6AFFCA3E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340229"/>
            <a:ext cx="11016344" cy="15606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moon</a:t>
            </a:r>
          </a:p>
        </p:txBody>
      </p:sp>
      <p:pic>
        <p:nvPicPr>
          <p:cNvPr id="8" name="Picture 7" descr="A comparison of the moon and pluto&#10;&#10;AI-generated content may be incorrect.">
            <a:extLst>
              <a:ext uri="{FF2B5EF4-FFF2-40B4-BE49-F238E27FC236}">
                <a16:creationId xmlns:a16="http://schemas.microsoft.com/office/drawing/2014/main" id="{F3DDDCF9-744B-1F2B-1916-97663826E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/>
          <a:stretch/>
        </p:blipFill>
        <p:spPr>
          <a:xfrm>
            <a:off x="1571625" y="1171162"/>
            <a:ext cx="9214632" cy="52296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24D57B-FEC9-4779-B514-732685B87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EFD2BD-6E0E-4450-A3FF-5D1EA322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51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wo kangaroos on a beach">
            <a:extLst>
              <a:ext uri="{FF2B5EF4-FFF2-40B4-BE49-F238E27FC236}">
                <a16:creationId xmlns:a16="http://schemas.microsoft.com/office/drawing/2014/main" id="{BC592BA2-42C0-908B-0F19-0659009F6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5093" b="63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F81DD3-6272-2716-CD0A-FAAA4A43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Who is faster?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0DC6B-5CAA-B4EE-2080-FD18A623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cap="all" spc="200" dirty="0">
                <a:solidFill>
                  <a:srgbClr val="FFFFFF"/>
                </a:solidFill>
                <a:latin typeface="+mj-lt"/>
              </a:rPr>
              <a:t>Usain Bolt 		vs		 Kangaroo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81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81DD3-6272-2716-CD0A-FAAA4A43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0" y="457200"/>
            <a:ext cx="6574972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Kangaroo</a:t>
            </a:r>
          </a:p>
        </p:txBody>
      </p:sp>
      <p:pic>
        <p:nvPicPr>
          <p:cNvPr id="6" name="Picture 5" descr="A person running on a track with a bear&#10;&#10;AI-generated content may be incorrect.">
            <a:extLst>
              <a:ext uri="{FF2B5EF4-FFF2-40B4-BE49-F238E27FC236}">
                <a16:creationId xmlns:a16="http://schemas.microsoft.com/office/drawing/2014/main" id="{7293A65A-5016-9F6E-48C4-79B95DAC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9898" b="-1"/>
          <a:stretch>
            <a:fillRect/>
          </a:stretch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60DC6B-5CAA-B4EE-2080-FD18A623DD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74770" y="2827564"/>
                <a:ext cx="6574973" cy="1450756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cap="all" spc="200" dirty="0">
                    <a:latin typeface="+mj-lt"/>
                  </a:rPr>
                  <a:t>Usain Bolt 		</a:t>
                </a:r>
                <a14:m>
                  <m:oMath xmlns:m="http://schemas.openxmlformats.org/officeDocument/2006/math"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𝒌𝒎</m:t>
                    </m:r>
                    <m:r>
                      <a:rPr lang="en-US" sz="2400" b="1" i="1" cap="all" spc="200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1" i="1" cap="all" spc="200" dirty="0">
                        <a:latin typeface="Cambria Math" panose="02040503050406030204" pitchFamily="18" charset="0"/>
                      </a:rPr>
                      <m:t>𝒉𝒓</m:t>
                    </m:r>
                    <m:r>
                      <a:rPr lang="en-US" sz="2400" b="1" i="1" cap="all" spc="200" dirty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1" cap="all" spc="2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400" b="1" cap="all" spc="200" dirty="0">
                    <a:latin typeface="+mj-lt"/>
                  </a:rPr>
                  <a:t>Kangaroo 		</a:t>
                </a:r>
                <a14:m>
                  <m:oMath xmlns:m="http://schemas.openxmlformats.org/officeDocument/2006/math"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 – 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𝒌𝒎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𝒉𝒓</m:t>
                    </m:r>
                    <m:r>
                      <a:rPr lang="en-US" sz="2400" b="1" i="1" cap="all" spc="20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1" cap="all" spc="200" dirty="0"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60DC6B-5CAA-B4EE-2080-FD18A623DD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74770" y="2827564"/>
                <a:ext cx="6574973" cy="1450756"/>
              </a:xfrm>
              <a:blipFill>
                <a:blip r:embed="rId3"/>
                <a:stretch>
                  <a:fillRect l="-1390" t="-58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450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Flowers and Eiffel Tower">
            <a:extLst>
              <a:ext uri="{FF2B5EF4-FFF2-40B4-BE49-F238E27FC236}">
                <a16:creationId xmlns:a16="http://schemas.microsoft.com/office/drawing/2014/main" id="{81B2219E-B877-A4EE-22F0-7EFD624E0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509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DD1DF-48E3-0234-5596-83A2968E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Which is taller?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5BC4F-9DFF-E2B3-B854-A72925233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cap="all" spc="200" dirty="0">
                <a:solidFill>
                  <a:srgbClr val="FFFFFF"/>
                </a:solidFill>
                <a:latin typeface="+mj-lt"/>
              </a:rPr>
              <a:t>Eiffel Tower		 vs 		CN Tower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1162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DD1DF-48E3-0234-5596-83A2968E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CN Tower</a:t>
            </a:r>
          </a:p>
        </p:txBody>
      </p:sp>
      <p:pic>
        <p:nvPicPr>
          <p:cNvPr id="6" name="Picture 5" descr="A tall tower and Eiffel Tower with measurements&#10;&#10;AI-generated content may be incorrect.">
            <a:extLst>
              <a:ext uri="{FF2B5EF4-FFF2-40B4-BE49-F238E27FC236}">
                <a16:creationId xmlns:a16="http://schemas.microsoft.com/office/drawing/2014/main" id="{8F2068E7-1491-F18E-7C70-88CDD36BF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1" r="1" b="1"/>
          <a:stretch>
            <a:fillRect/>
          </a:stretch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85BC4F-9DFF-E2B3-B854-A729252336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81601" y="3636818"/>
                <a:ext cx="6368142" cy="2232275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>
                  <a:buNone/>
                </a:pPr>
                <a:r>
                  <a:rPr lang="en-US" sz="4000" cap="all" spc="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Eiffel Tower 	</a:t>
                </a:r>
                <a14:m>
                  <m:oMath xmlns:m="http://schemas.openxmlformats.org/officeDocument/2006/math">
                    <m:r>
                      <a:rPr lang="en-US" sz="4000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330 </m:t>
                    </m:r>
                    <m:r>
                      <a:rPr lang="en-US" sz="4000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4000" cap="all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4000" cap="all" spc="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CN Tower 		</a:t>
                </a:r>
                <a14:m>
                  <m:oMath xmlns:m="http://schemas.openxmlformats.org/officeDocument/2006/math">
                    <m:r>
                      <a:rPr lang="en-US" sz="4000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553 </m:t>
                    </m:r>
                    <m:r>
                      <a:rPr lang="en-US" sz="4000" i="1" cap="all" spc="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4000" cap="all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85BC4F-9DFF-E2B3-B854-A729252336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1601" y="3636818"/>
                <a:ext cx="6368142" cy="2232275"/>
              </a:xfrm>
              <a:blipFill>
                <a:blip r:embed="rId3"/>
                <a:stretch>
                  <a:fillRect l="-3349" t="-76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061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1558</TotalTime>
  <Words>365</Words>
  <Application>Microsoft Office PowerPoint</Application>
  <PresentationFormat>Widescreen</PresentationFormat>
  <Paragraphs>68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Narrow</vt:lpstr>
      <vt:lpstr>Arial</vt:lpstr>
      <vt:lpstr>Calibri</vt:lpstr>
      <vt:lpstr>Calibri Light</vt:lpstr>
      <vt:lpstr>Cambria Math</vt:lpstr>
      <vt:lpstr>Retrospect</vt:lpstr>
      <vt:lpstr>Microsoft Excel Worksheet</vt:lpstr>
      <vt:lpstr>Which is Greater?</vt:lpstr>
      <vt:lpstr>Which is Heavier?</vt:lpstr>
      <vt:lpstr>50 African Elephants</vt:lpstr>
      <vt:lpstr>Which is larger?</vt:lpstr>
      <vt:lpstr>The moon</vt:lpstr>
      <vt:lpstr>Who is faster?</vt:lpstr>
      <vt:lpstr>Kangaroo</vt:lpstr>
      <vt:lpstr>Which is taller?</vt:lpstr>
      <vt:lpstr>CN Tower</vt:lpstr>
      <vt:lpstr>Which is larger?</vt:lpstr>
      <vt:lpstr>BC</vt:lpstr>
      <vt:lpstr>Which is hotter?</vt:lpstr>
      <vt:lpstr>Lightning</vt:lpstr>
      <vt:lpstr>Which is longer?</vt:lpstr>
      <vt:lpstr>Marathon</vt:lpstr>
      <vt:lpstr>Which is greater?</vt:lpstr>
      <vt:lpstr>Number of Minutes in a Year</vt:lpstr>
      <vt:lpstr>Which is greater?</vt:lpstr>
      <vt:lpstr>Jupiter</vt:lpstr>
      <vt:lpstr>Which is taller?</vt:lpstr>
      <vt:lpstr>Tallest Human Pyramid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Derek Knight</dc:creator>
  <cp:lastModifiedBy>Derek Knight</cp:lastModifiedBy>
  <cp:revision>1</cp:revision>
  <dcterms:created xsi:type="dcterms:W3CDTF">2025-05-28T19:24:44Z</dcterms:created>
  <dcterms:modified xsi:type="dcterms:W3CDTF">2025-05-29T21:23:06Z</dcterms:modified>
</cp:coreProperties>
</file>